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2918400" cy="438912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/>
    <p:restoredTop sz="94694"/>
  </p:normalViewPr>
  <p:slideViewPr>
    <p:cSldViewPr snapToGrid="0" snapToObjects="1">
      <p:cViewPr varScale="1">
        <p:scale>
          <a:sx n="18" d="100"/>
          <a:sy n="18" d="100"/>
        </p:scale>
        <p:origin x="3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1A4F-647B-36E1-FF85-494FD305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5282-F7D4-BF4F-BD30-FA8EB0831B0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27429-F6A7-9E8E-6D9B-3906B558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39D2-CCA6-85AE-E2C4-62B970D8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79815-7508-E24E-ACDE-3CF6EE3B154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0745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2E34-CE08-8DD2-0A69-A643C22E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38F1-1D7C-7045-87D9-70560DEC5DB6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C1DA-82A3-33D7-4788-0071BB9E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8550-B81E-640F-B835-CFE0B28F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524D-9988-644A-A92A-8739C79C10A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6874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6FA6E-77DE-0725-9D08-91733D7C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52D-17DA-D944-AAAA-D23EBE52F927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BDE92-0FED-902C-15FF-BDBE7954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BF90-91E5-B940-B69C-8DB51F72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5C801-9833-184F-AAD4-43F23A307F9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4637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E72F-6B46-D485-4BE3-1F6B10C9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0FF0-0673-5947-BB04-987254500B65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82BC7-C254-8A0E-FFC1-99418A2E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D08C-30C5-5557-1464-2DBFD7F6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2F3DA-CA19-384C-8420-5AEE62D1378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5254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9998-17EE-8B44-26D6-40219D92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F90-7781-F445-9D34-E21F0AB7B879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3625-BDAB-0099-3BB9-2EAF106E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47E8-F906-E3CA-696B-272947B2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5C39B-0A5D-C84F-B71B-18CC5424ADE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8524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95F694-A7D3-45F8-BD36-BADCE2FD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9369-EB14-A043-B7D5-625273F03327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51001E-D0C5-57F5-CD37-BD8DC895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361C58-9FCE-6DFE-3BA0-A7D86121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7CB4C-8F22-5548-B8C2-B1F8AC1DE72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2128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8258F0-004E-EFCD-B7C3-A5275D1C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652C-559A-D74C-BA78-698742F6503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1768DB-6049-FE1E-7390-F7428FF4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F2CDBA-AE41-4276-FC45-37B2332C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3482-6437-F746-B1ED-E8E339C436A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290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6F2147-ABFD-49BB-6D3B-485EAEF4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3770-7705-B147-978A-9EA725290DE7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50C680-49DA-D17C-A5CF-A24B6FC1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F4807F-EAC3-1E60-7FAE-E7C51978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4596-F622-EC4F-B451-CC17EC28B29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5823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718E11-A9D0-90C2-4787-D8E8C14B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B03C-6AC5-A744-9D33-B6DCB2282B0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457374-1092-3417-7EE5-DC9CAE81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EDD65E-3DF9-0EBD-86D7-2B4663D0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57E94-B971-FC4C-98CC-C3C6BBE75A9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433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B60589-A68E-762A-FBBA-F2B9C3A1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2EC1-25E7-5E42-80EC-9EFC41D05D2F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FF0A7-9D9B-72EB-05D1-CBCAA0E8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8F2A9B-E4A5-FC80-9A66-FF582B72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09257-47BD-0E41-A6D1-DE140EA4F02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235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04ECD9-75DC-B0E1-92A1-8E86BEC7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68E1-4953-FC4B-80A1-3F7B87686371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468B5A-9FD8-333A-7B8F-79C0CB57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8E4FCE-A601-76A5-ABA9-FC268E96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80F5-857D-8242-ACEB-BEC3A3C165D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321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78AD9-590C-578D-8CE6-C188ED28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75" y="2336800"/>
            <a:ext cx="28390850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9B8B9-CC7E-59F3-078F-27FB3C39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775" y="11684000"/>
            <a:ext cx="28390850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8417-AA26-F1FF-0B1C-2CDB04E5B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32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A6AD36-F589-C84C-B13B-8357B68E4C76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84B6E-965E-7D0E-D75D-789640B2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154C8-DF15-5E17-6825-CEC6A5FFE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300">
                <a:solidFill>
                  <a:srgbClr val="898989"/>
                </a:solidFill>
              </a:defRPr>
            </a:lvl1pPr>
          </a:lstStyle>
          <a:p>
            <a:fld id="{2F3029CB-C1FA-464B-A790-CCA2F2ACF73F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2pPr>
      <a:lvl3pPr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3pPr>
      <a:lvl4pPr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4pPr>
      <a:lvl5pPr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22325" indent="-822325" algn="l" defTabSz="3290888" rtl="0" fontAlgn="base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63" indent="-822325" algn="l" defTabSz="3290888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0888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450" indent="-822325" algn="l" defTabSz="3290888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688" indent="-822325" algn="l" defTabSz="3290888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i.org/10.1080/09500693.2022.2126738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lin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s://jornadascrue2023.unileon.es/" TargetMode="External"/><Relationship Id="rId4" Type="http://schemas.openxmlformats.org/officeDocument/2006/relationships/hyperlink" Target="https://jornadascrue2023.unileon.es/?cmp_bypass=8f0a55a4769e5f37ef27c830087c76f4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0" y="39562895"/>
            <a:ext cx="32918400" cy="432830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9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AF760-C359-4592-BF1F-0C7A94DA9F89}"/>
              </a:ext>
            </a:extLst>
          </p:cNvPr>
          <p:cNvSpPr txBox="1"/>
          <p:nvPr/>
        </p:nvSpPr>
        <p:spPr>
          <a:xfrm>
            <a:off x="1205484" y="13680311"/>
            <a:ext cx="9547024" cy="16610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Contextualize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social actual de...</a:t>
            </a: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4198" indent="-7641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desarrollada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E7EF1-9C6B-4FC5-9AB8-52260F86FE16}"/>
              </a:ext>
            </a:extLst>
          </p:cNvPr>
          <p:cNvSpPr txBox="1"/>
          <p:nvPr/>
        </p:nvSpPr>
        <p:spPr>
          <a:xfrm>
            <a:off x="4620203" y="6495199"/>
            <a:ext cx="94107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  <a:br>
              <a:rPr lang="en-US" sz="8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EE459-B491-419A-8641-59F82ADBA5B3}"/>
              </a:ext>
            </a:extLst>
          </p:cNvPr>
          <p:cNvSpPr txBox="1"/>
          <p:nvPr/>
        </p:nvSpPr>
        <p:spPr>
          <a:xfrm>
            <a:off x="6164734" y="9630564"/>
            <a:ext cx="1589625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Autor 1,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 Universidad/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 Universidad/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 Universidad/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 Universidad/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raphic 18">
            <a:extLst>
              <a:ext uri="{FF2B5EF4-FFF2-40B4-BE49-F238E27FC236}">
                <a16:creationId xmlns:a16="http://schemas.microsoft.com/office/drawing/2014/main" id="{AEDBCDB9-CB31-46F9-BCA9-A3365D112F83}"/>
              </a:ext>
            </a:extLst>
          </p:cNvPr>
          <p:cNvSpPr/>
          <p:nvPr/>
        </p:nvSpPr>
        <p:spPr>
          <a:xfrm>
            <a:off x="5793259" y="8926842"/>
            <a:ext cx="371475" cy="344488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9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038D2-6694-4FF1-AFD6-35D55E87C41A}"/>
              </a:ext>
            </a:extLst>
          </p:cNvPr>
          <p:cNvSpPr/>
          <p:nvPr/>
        </p:nvSpPr>
        <p:spPr>
          <a:xfrm>
            <a:off x="11658528" y="14767657"/>
            <a:ext cx="11229183" cy="2325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tablas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imprescindibles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87845" indent="-58784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El resto de las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tablas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columna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REFLEXIONES/ CONCLUSIONES</a:t>
            </a:r>
          </a:p>
          <a:p>
            <a:pPr marL="470276" indent="-47027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concluir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indica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de….”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de 28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352244-5B1B-48A4-BB73-9F770DBFB737}"/>
              </a:ext>
            </a:extLst>
          </p:cNvPr>
          <p:cNvCxnSpPr>
            <a:cxnSpLocks/>
          </p:cNvCxnSpPr>
          <p:nvPr/>
        </p:nvCxnSpPr>
        <p:spPr>
          <a:xfrm>
            <a:off x="23179088" y="15275210"/>
            <a:ext cx="0" cy="2271395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045767-D451-47EC-8C33-AF2C20FBB84D}"/>
              </a:ext>
            </a:extLst>
          </p:cNvPr>
          <p:cNvSpPr txBox="1"/>
          <p:nvPr/>
        </p:nvSpPr>
        <p:spPr>
          <a:xfrm>
            <a:off x="24330025" y="21856162"/>
            <a:ext cx="8483600" cy="9220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72" b="1" dirty="0">
                <a:latin typeface="Arial" panose="020B0604020202020204" pitchFamily="34" charset="0"/>
                <a:cs typeface="Arial" panose="020B0604020202020204" pitchFamily="34" charset="0"/>
              </a:rPr>
              <a:t>FIGURAS Y TABLAS</a:t>
            </a:r>
          </a:p>
          <a:p>
            <a:pPr marL="1175690" indent="-11756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554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5554" dirty="0">
                <a:latin typeface="Arial" panose="020B0604020202020204" pitchFamily="34" charset="0"/>
                <a:cs typeface="Arial" panose="020B0604020202020204" pitchFamily="34" charset="0"/>
              </a:rPr>
              <a:t> extra</a:t>
            </a:r>
          </a:p>
          <a:p>
            <a:pPr marL="1175690" indent="-11756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554" dirty="0" err="1">
                <a:latin typeface="Arial" panose="020B0604020202020204" pitchFamily="34" charset="0"/>
                <a:cs typeface="Arial" panose="020B0604020202020204" pitchFamily="34" charset="0"/>
              </a:rPr>
              <a:t>Tablas</a:t>
            </a:r>
            <a:r>
              <a:rPr lang="en-US" sz="5554" dirty="0">
                <a:latin typeface="Arial" panose="020B0604020202020204" pitchFamily="34" charset="0"/>
                <a:cs typeface="Arial" panose="020B0604020202020204" pitchFamily="34" charset="0"/>
              </a:rPr>
              <a:t> extra</a:t>
            </a:r>
          </a:p>
          <a:p>
            <a:pPr marL="1175690" indent="-11756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554" dirty="0" err="1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n-US" sz="555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5690" indent="-11756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555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72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pPr marL="450215" indent="-450215"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Apellido1, N., &amp; Apellido2, N. (2023). 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Título libro. Lugar de edición: Editorial X.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Retreived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https://link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Apellido3, N., Apellido4, N., &amp; Apellido5, N. (2023)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Título. </a:t>
            </a:r>
            <a:r>
              <a:rPr lang="es-E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Nombre de la Revista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(16), 2423-2441. </a:t>
            </a:r>
            <a:r>
              <a:rPr lang="en-GB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https://doi.org/10.1080/09500693.2022.2126738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Apellido6, N. (2021). 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Título.  En </a:t>
            </a:r>
            <a:r>
              <a:rPr lang="es-E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Título de la Conferencia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(pp. 22-24).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Cham: Springer. </a:t>
            </a:r>
            <a:r>
              <a:rPr lang="es-E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Apellido7, N. (2020). Título. Disponible en: </a:t>
            </a:r>
            <a:r>
              <a:rPr lang="es-E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https://link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75690" indent="-11756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5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raphic 7">
            <a:extLst>
              <a:ext uri="{FF2B5EF4-FFF2-40B4-BE49-F238E27FC236}">
                <a16:creationId xmlns:a16="http://schemas.microsoft.com/office/drawing/2014/main" id="{BBC179CC-CA98-4CD3-A6FA-62C8EDADEDE8}"/>
              </a:ext>
            </a:extLst>
          </p:cNvPr>
          <p:cNvSpPr/>
          <p:nvPr/>
        </p:nvSpPr>
        <p:spPr>
          <a:xfrm>
            <a:off x="18903548" y="40264630"/>
            <a:ext cx="1292225" cy="2235200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6406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93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658F4-7260-408D-A20C-8231B8A7FCD6}"/>
              </a:ext>
            </a:extLst>
          </p:cNvPr>
          <p:cNvSpPr txBox="1"/>
          <p:nvPr/>
        </p:nvSpPr>
        <p:spPr>
          <a:xfrm>
            <a:off x="22713073" y="40264630"/>
            <a:ext cx="5240826" cy="313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3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 </a:t>
            </a:r>
            <a:r>
              <a:rPr lang="en-US" sz="4937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493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37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493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acceder al </a:t>
            </a:r>
            <a:r>
              <a:rPr lang="en-US" sz="4937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493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37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endParaRPr lang="en-US" sz="493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Código QR&#10;&#10;Descripción generada automáticamente">
            <a:extLst>
              <a:ext uri="{FF2B5EF4-FFF2-40B4-BE49-F238E27FC236}">
                <a16:creationId xmlns:a16="http://schemas.microsoft.com/office/drawing/2014/main" id="{3AE8D8DE-03A0-C3F6-F23B-DB1CC0C3D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6665" y="39657331"/>
            <a:ext cx="4090377" cy="4090377"/>
          </a:xfrm>
          <a:prstGeom prst="rect">
            <a:avLst/>
          </a:prstGeom>
        </p:spPr>
      </p:pic>
      <p:pic>
        <p:nvPicPr>
          <p:cNvPr id="15" name="Imagen 14" descr="Un dibujo de un mapa&#10;&#10;Descripción generada automáticamente con confianza baja">
            <a:extLst>
              <a:ext uri="{FF2B5EF4-FFF2-40B4-BE49-F238E27FC236}">
                <a16:creationId xmlns:a16="http://schemas.microsoft.com/office/drawing/2014/main" id="{BA38C6DD-8BBF-B224-9DE3-1E63C6FE0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2985"/>
            <a:ext cx="32918399" cy="59150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77268" y="217765"/>
            <a:ext cx="2836386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XIX Jornadas CRUE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  <a:latin typeface="Arial Nova" panose="020B0604020202020204" pitchFamily="34" charset="0"/>
              </a:rPr>
              <a:t>XIX Jornadas  de Internacionalización 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  <a:latin typeface="Arial Nova" panose="020B0604020202020204" pitchFamily="34" charset="0"/>
              </a:rPr>
              <a:t>y Cooperación de la CRUE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  <a:latin typeface="Arial Nova" panose="020B0604020202020204" pitchFamily="34" charset="0"/>
              </a:rPr>
              <a:t>22 – 24 de Mayo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  <a:latin typeface="Arial Nova" panose="020B0604020202020204" pitchFamily="34" charset="0"/>
              </a:rPr>
              <a:t>Universidad de León</a:t>
            </a:r>
          </a:p>
        </p:txBody>
      </p:sp>
      <p:pic>
        <p:nvPicPr>
          <p:cNvPr id="12" name="Imagen 11" descr="Texto&#10;&#10;Descripción generada automáticamente con confianza baja">
            <a:extLst>
              <a:ext uri="{FF2B5EF4-FFF2-40B4-BE49-F238E27FC236}">
                <a16:creationId xmlns:a16="http://schemas.microsoft.com/office/drawing/2014/main" id="{C56E96D7-9F80-D4F2-B5C9-B0615EEA3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733" y="40593163"/>
            <a:ext cx="8148723" cy="2563732"/>
          </a:xfrm>
          <a:prstGeom prst="rect">
            <a:avLst/>
          </a:prstGeom>
        </p:spPr>
      </p:pic>
      <p:pic>
        <p:nvPicPr>
          <p:cNvPr id="18" name="Imagen 1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074D4F-BD2E-943B-6453-06355C720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7815" y="40264630"/>
            <a:ext cx="5269520" cy="2865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DA7BBA73-ACA3-D34E-B86E-233B04B95A61}" vid="{27D442C3-D970-6A4C-BBB8-F69FB81160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248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Times New Roman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Varcados</dc:creator>
  <cp:lastModifiedBy>ANDRES SANCHEZ GONZALEZ</cp:lastModifiedBy>
  <cp:revision>23</cp:revision>
  <dcterms:created xsi:type="dcterms:W3CDTF">2019-10-28T15:02:31Z</dcterms:created>
  <dcterms:modified xsi:type="dcterms:W3CDTF">2023-04-14T13:08:19Z</dcterms:modified>
</cp:coreProperties>
</file>